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9" r:id="rId14"/>
    <p:sldId id="264" r:id="rId15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4482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Топографічне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землевпорядне</a:t>
            </a:r>
            <a:r>
              <a:rPr lang="ru-RU" b="1" dirty="0" smtClean="0"/>
              <a:t> </a:t>
            </a:r>
            <a:r>
              <a:rPr lang="ru-RU" b="1" dirty="0" err="1" smtClean="0"/>
              <a:t>креслення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636912"/>
            <a:ext cx="5184576" cy="3744416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1026" name="Picture 2" descr="C:\Users\Администратор\Desktop\Ukrai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7992889" cy="49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1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4176464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b="1" dirty="0" err="1"/>
              <a:t>Землевпорядну</a:t>
            </a:r>
            <a:r>
              <a:rPr lang="ru-RU" sz="1900" b="1" dirty="0"/>
              <a:t> </a:t>
            </a:r>
            <a:r>
              <a:rPr lang="ru-RU" sz="1900" b="1" dirty="0" err="1"/>
              <a:t>документацію</a:t>
            </a:r>
            <a:r>
              <a:rPr lang="ru-RU" sz="1900" b="1" dirty="0"/>
              <a:t> </a:t>
            </a:r>
            <a:r>
              <a:rPr lang="ru-RU" sz="1900" b="1" dirty="0" err="1"/>
              <a:t>можна</a:t>
            </a:r>
            <a:r>
              <a:rPr lang="ru-RU" sz="1900" b="1" dirty="0"/>
              <a:t> </a:t>
            </a:r>
            <a:r>
              <a:rPr lang="ru-RU" sz="1900" b="1" dirty="0" err="1"/>
              <a:t>поділити</a:t>
            </a:r>
            <a:r>
              <a:rPr lang="ru-RU" sz="1900" b="1" dirty="0"/>
              <a:t> на </a:t>
            </a:r>
            <a:r>
              <a:rPr lang="ru-RU" sz="1900" b="1" dirty="0" err="1"/>
              <a:t>такі</a:t>
            </a:r>
            <a:r>
              <a:rPr lang="ru-RU" sz="1900" b="1" dirty="0"/>
              <a:t> </a:t>
            </a:r>
            <a:r>
              <a:rPr lang="ru-RU" sz="1900" b="1" dirty="0" err="1"/>
              <a:t>основні</a:t>
            </a:r>
            <a:r>
              <a:rPr lang="ru-RU" sz="1900" b="1" dirty="0"/>
              <a:t> </a:t>
            </a:r>
            <a:r>
              <a:rPr lang="ru-RU" sz="1900" b="1" dirty="0" err="1"/>
              <a:t>види</a:t>
            </a:r>
            <a:r>
              <a:rPr lang="ru-RU" sz="1900" b="1" dirty="0"/>
              <a:t>: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1. </a:t>
            </a:r>
            <a:r>
              <a:rPr lang="ru-RU" sz="1800" dirty="0" err="1"/>
              <a:t>Прогнозна</a:t>
            </a:r>
            <a:r>
              <a:rPr lang="ru-RU" sz="1800" dirty="0"/>
              <a:t> і </a:t>
            </a:r>
            <a:r>
              <a:rPr lang="ru-RU" sz="1800" dirty="0" err="1"/>
              <a:t>передпроектна</a:t>
            </a:r>
            <a:r>
              <a:rPr lang="ru-RU" sz="1800" dirty="0"/>
              <a:t> </a:t>
            </a:r>
            <a:r>
              <a:rPr lang="ru-RU" sz="1800" dirty="0" err="1"/>
              <a:t>документація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землеустрою</a:t>
            </a:r>
            <a:r>
              <a:rPr lang="ru-RU" sz="1800" dirty="0"/>
              <a:t> (</a:t>
            </a:r>
            <a:r>
              <a:rPr lang="ru-RU" sz="1800" dirty="0" err="1"/>
              <a:t>генеральні</a:t>
            </a:r>
            <a:r>
              <a:rPr lang="ru-RU" sz="1800" dirty="0"/>
              <a:t> і </a:t>
            </a:r>
            <a:r>
              <a:rPr lang="ru-RU" sz="1800" dirty="0" err="1"/>
              <a:t>регіональні</a:t>
            </a:r>
            <a:r>
              <a:rPr lang="ru-RU" sz="1800" dirty="0"/>
              <a:t> </a:t>
            </a:r>
            <a:r>
              <a:rPr lang="ru-RU" sz="1800" dirty="0" err="1"/>
              <a:t>схеми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та </a:t>
            </a:r>
            <a:r>
              <a:rPr lang="ru-RU" sz="1800" dirty="0" err="1"/>
              <a:t>охорони</a:t>
            </a:r>
            <a:r>
              <a:rPr lang="ru-RU" sz="1800" dirty="0"/>
              <a:t> </a:t>
            </a:r>
            <a:r>
              <a:rPr lang="ru-RU" sz="1800" dirty="0" err="1"/>
              <a:t>земельних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),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розробляються</a:t>
            </a:r>
            <a:r>
              <a:rPr lang="ru-RU" sz="1800" dirty="0"/>
              <a:t> для </a:t>
            </a:r>
            <a:r>
              <a:rPr lang="ru-RU" sz="1800" dirty="0" err="1"/>
              <a:t>вирішення</a:t>
            </a:r>
            <a:r>
              <a:rPr lang="ru-RU" sz="1800" dirty="0"/>
              <a:t> проблем </a:t>
            </a:r>
            <a:r>
              <a:rPr lang="ru-RU" sz="1800" dirty="0" err="1"/>
              <a:t>організації</a:t>
            </a:r>
            <a:r>
              <a:rPr lang="ru-RU" sz="1800" dirty="0"/>
              <a:t> </a:t>
            </a:r>
            <a:r>
              <a:rPr lang="ru-RU" sz="1800" dirty="0" err="1"/>
              <a:t>раціонального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і </a:t>
            </a:r>
            <a:r>
              <a:rPr lang="ru-RU" sz="1800" dirty="0" err="1"/>
              <a:t>охорони</a:t>
            </a:r>
            <a:r>
              <a:rPr lang="ru-RU" sz="1800" dirty="0"/>
              <a:t> земель у </a:t>
            </a:r>
            <a:r>
              <a:rPr lang="ru-RU" sz="1800" dirty="0" err="1"/>
              <a:t>комплексі</a:t>
            </a:r>
            <a:r>
              <a:rPr lang="ru-RU" sz="1800" dirty="0"/>
              <a:t> з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природоохоронними</a:t>
            </a:r>
            <a:r>
              <a:rPr lang="ru-RU" sz="1800" dirty="0"/>
              <a:t> заходами.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2. </a:t>
            </a:r>
            <a:r>
              <a:rPr lang="ru-RU" sz="1800" dirty="0" err="1"/>
              <a:t>Схеми</a:t>
            </a:r>
            <a:r>
              <a:rPr lang="ru-RU" sz="1800" dirty="0"/>
              <a:t> </a:t>
            </a:r>
            <a:r>
              <a:rPr lang="ru-RU" sz="1800" dirty="0" err="1"/>
              <a:t>землеустрою</a:t>
            </a:r>
            <a:r>
              <a:rPr lang="ru-RU" sz="1800" dirty="0"/>
              <a:t> </a:t>
            </a:r>
            <a:r>
              <a:rPr lang="ru-RU" sz="1800" dirty="0" err="1"/>
              <a:t>області</a:t>
            </a:r>
            <a:r>
              <a:rPr lang="ru-RU" sz="1800" dirty="0"/>
              <a:t>, району, ради, </a:t>
            </a:r>
            <a:r>
              <a:rPr lang="ru-RU" sz="1800" dirty="0" err="1"/>
              <a:t>які</a:t>
            </a:r>
            <a:r>
              <a:rPr lang="ru-RU" sz="1800" dirty="0"/>
              <a:t> є </a:t>
            </a:r>
            <a:r>
              <a:rPr lang="ru-RU" sz="1800" dirty="0" err="1"/>
              <a:t>основними</a:t>
            </a:r>
            <a:r>
              <a:rPr lang="ru-RU" sz="1800" dirty="0"/>
              <a:t> </a:t>
            </a:r>
            <a:r>
              <a:rPr lang="ru-RU" sz="1800" dirty="0" err="1"/>
              <a:t>передпроектними</a:t>
            </a:r>
            <a:r>
              <a:rPr lang="ru-RU" sz="1800" dirty="0"/>
              <a:t> </a:t>
            </a:r>
            <a:r>
              <a:rPr lang="ru-RU" sz="1800" dirty="0" err="1"/>
              <a:t>землевпорядними</a:t>
            </a:r>
            <a:r>
              <a:rPr lang="ru-RU" sz="1800" dirty="0"/>
              <a:t> </a:t>
            </a:r>
            <a:r>
              <a:rPr lang="ru-RU" sz="1800" dirty="0" err="1"/>
              <a:t>розробками</a:t>
            </a:r>
            <a:r>
              <a:rPr lang="ru-RU" sz="1800" dirty="0"/>
              <a:t>, для </a:t>
            </a:r>
            <a:r>
              <a:rPr lang="ru-RU" sz="1800" dirty="0" err="1"/>
              <a:t>підготовки</a:t>
            </a:r>
            <a:r>
              <a:rPr lang="ru-RU" sz="1800" dirty="0"/>
              <a:t> </a:t>
            </a:r>
            <a:r>
              <a:rPr lang="ru-RU" sz="1800" dirty="0" err="1"/>
              <a:t>рішень</a:t>
            </a:r>
            <a:r>
              <a:rPr lang="ru-RU" sz="1800" dirty="0"/>
              <a:t> з </a:t>
            </a:r>
            <a:r>
              <a:rPr lang="ru-RU" sz="1800" dirty="0" err="1"/>
              <a:t>організації</a:t>
            </a:r>
            <a:r>
              <a:rPr lang="ru-RU" sz="1800" dirty="0"/>
              <a:t> </a:t>
            </a:r>
            <a:r>
              <a:rPr lang="ru-RU" sz="1800" dirty="0" err="1"/>
              <a:t>раціонального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та </a:t>
            </a:r>
            <a:r>
              <a:rPr lang="ru-RU" sz="1800" dirty="0" err="1"/>
              <a:t>охорони</a:t>
            </a:r>
            <a:r>
              <a:rPr lang="ru-RU" sz="1800" dirty="0"/>
              <a:t> земель, </a:t>
            </a:r>
            <a:r>
              <a:rPr lang="ru-RU" sz="1800" dirty="0" err="1"/>
              <a:t>формування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форм </a:t>
            </a:r>
            <a:r>
              <a:rPr lang="ru-RU" sz="1800" dirty="0" err="1"/>
              <a:t>землеволодіння</a:t>
            </a:r>
            <a:r>
              <a:rPr lang="ru-RU" sz="1800" dirty="0"/>
              <a:t> і </a:t>
            </a:r>
            <a:r>
              <a:rPr lang="ru-RU" sz="1800" dirty="0" err="1"/>
              <a:t>землекористування</a:t>
            </a:r>
            <a:r>
              <a:rPr lang="ru-RU" sz="1800" dirty="0"/>
              <a:t>, </a:t>
            </a:r>
            <a:r>
              <a:rPr lang="ru-RU" sz="1800" dirty="0" err="1"/>
              <a:t>можливого</a:t>
            </a:r>
            <a:r>
              <a:rPr lang="ru-RU" sz="1800" dirty="0"/>
              <a:t> </a:t>
            </a:r>
            <a:r>
              <a:rPr lang="ru-RU" sz="1800" dirty="0" err="1"/>
              <a:t>переселення</a:t>
            </a:r>
            <a:r>
              <a:rPr lang="ru-RU" sz="1800" dirty="0"/>
              <a:t> </a:t>
            </a:r>
            <a:r>
              <a:rPr lang="ru-RU" sz="1800" dirty="0" err="1"/>
              <a:t>громадян</a:t>
            </a:r>
            <a:r>
              <a:rPr lang="ru-RU" sz="1800" dirty="0"/>
              <a:t> в </a:t>
            </a:r>
            <a:r>
              <a:rPr lang="ru-RU" sz="1800" dirty="0" err="1"/>
              <a:t>райони</a:t>
            </a:r>
            <a:r>
              <a:rPr lang="ru-RU" sz="1800" dirty="0"/>
              <a:t>, не </a:t>
            </a:r>
            <a:r>
              <a:rPr lang="ru-RU" sz="1800" dirty="0" err="1"/>
              <a:t>забруднені</a:t>
            </a:r>
            <a:r>
              <a:rPr lang="ru-RU" sz="1800" dirty="0"/>
              <a:t> </a:t>
            </a:r>
            <a:r>
              <a:rPr lang="ru-RU" sz="1800" dirty="0" err="1"/>
              <a:t>радіонуклідами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, </a:t>
            </a:r>
            <a:r>
              <a:rPr lang="ru-RU" sz="1800" dirty="0" err="1"/>
              <a:t>розміщення</a:t>
            </a:r>
            <a:r>
              <a:rPr lang="ru-RU" sz="1800" dirty="0"/>
              <a:t> </a:t>
            </a:r>
            <a:r>
              <a:rPr lang="ru-RU" sz="1800" dirty="0" err="1"/>
              <a:t>рекреаційних</a:t>
            </a:r>
            <a:r>
              <a:rPr lang="ru-RU" sz="1800" dirty="0"/>
              <a:t> зон, </a:t>
            </a:r>
            <a:r>
              <a:rPr lang="ru-RU" sz="1800" dirty="0" err="1"/>
              <a:t>територій</a:t>
            </a:r>
            <a:r>
              <a:rPr lang="ru-RU" sz="1800" dirty="0"/>
              <a:t> </a:t>
            </a:r>
            <a:r>
              <a:rPr lang="ru-RU" sz="1800" dirty="0" err="1"/>
              <a:t>природоохоронного</a:t>
            </a:r>
            <a:r>
              <a:rPr lang="ru-RU" sz="1800" dirty="0"/>
              <a:t>, природно-</a:t>
            </a:r>
            <a:r>
              <a:rPr lang="ru-RU" sz="1800" dirty="0" err="1"/>
              <a:t>заповідного</a:t>
            </a:r>
            <a:r>
              <a:rPr lang="ru-RU" sz="1800" dirty="0"/>
              <a:t> і </a:t>
            </a:r>
            <a:r>
              <a:rPr lang="ru-RU" sz="1800" dirty="0" err="1"/>
              <a:t>оздоровчого</a:t>
            </a:r>
            <a:r>
              <a:rPr lang="ru-RU" sz="1800" dirty="0"/>
              <a:t> </a:t>
            </a:r>
            <a:r>
              <a:rPr lang="ru-RU" sz="1800" dirty="0" err="1"/>
              <a:t>призначення</a:t>
            </a:r>
            <a:r>
              <a:rPr lang="ru-RU" sz="1800" dirty="0"/>
              <a:t>, великих </a:t>
            </a:r>
            <a:r>
              <a:rPr lang="ru-RU" sz="1800" dirty="0" err="1"/>
              <a:t>меліоративних</a:t>
            </a:r>
            <a:r>
              <a:rPr lang="ru-RU" sz="1800" dirty="0"/>
              <a:t> систем </a:t>
            </a:r>
            <a:r>
              <a:rPr lang="ru-RU" sz="1800" dirty="0" err="1"/>
              <a:t>тощо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0099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2303533" cy="302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6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74" y="0"/>
            <a:ext cx="9108225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Техніко-економічні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охорони</a:t>
            </a:r>
            <a:r>
              <a:rPr lang="ru-RU" dirty="0"/>
              <a:t> земель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адміністративно-територіальних</a:t>
            </a:r>
            <a:r>
              <a:rPr lang="ru-RU" dirty="0"/>
              <a:t> </a:t>
            </a:r>
            <a:r>
              <a:rPr lang="ru-RU" dirty="0" err="1"/>
              <a:t>утворень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меж.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Матеріали</a:t>
            </a:r>
            <a:r>
              <a:rPr lang="ru-RU" dirty="0"/>
              <a:t> земельно-</a:t>
            </a:r>
            <a:r>
              <a:rPr lang="ru-RU" dirty="0" err="1"/>
              <a:t>оціночних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 </a:t>
            </a:r>
            <a:r>
              <a:rPr lang="ru-RU" dirty="0" err="1"/>
              <a:t>землекористування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Матеріали</a:t>
            </a:r>
            <a:r>
              <a:rPr lang="ru-RU" dirty="0"/>
              <a:t> з </a:t>
            </a:r>
            <a:r>
              <a:rPr lang="ru-RU" dirty="0" err="1"/>
              <a:t>установлення</a:t>
            </a:r>
            <a:r>
              <a:rPr lang="ru-RU" dirty="0"/>
              <a:t> в </a:t>
            </a:r>
            <a:r>
              <a:rPr lang="ru-RU" dirty="0" err="1"/>
              <a:t>натурі</a:t>
            </a:r>
            <a:r>
              <a:rPr lang="ru-RU" dirty="0"/>
              <a:t> (на </a:t>
            </a:r>
            <a:r>
              <a:rPr lang="ru-RU" dirty="0" err="1"/>
              <a:t>місцевості</a:t>
            </a:r>
            <a:r>
              <a:rPr lang="ru-RU" dirty="0"/>
              <a:t>) меж </a:t>
            </a:r>
            <a:r>
              <a:rPr lang="ru-RU" dirty="0" err="1"/>
              <a:t>адміністративно-територіальних</a:t>
            </a:r>
            <a:r>
              <a:rPr lang="ru-RU" dirty="0"/>
              <a:t> </a:t>
            </a:r>
            <a:r>
              <a:rPr lang="ru-RU" dirty="0" err="1"/>
              <a:t>утворень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dirty="0" err="1"/>
              <a:t>Плани</a:t>
            </a:r>
            <a:r>
              <a:rPr lang="ru-RU" dirty="0"/>
              <a:t> земельно-</a:t>
            </a:r>
            <a:r>
              <a:rPr lang="ru-RU" dirty="0" err="1"/>
              <a:t>господарського</a:t>
            </a:r>
            <a:r>
              <a:rPr lang="ru-RU" dirty="0"/>
              <a:t> устрою земель,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забудові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не </a:t>
            </a:r>
            <a:r>
              <a:rPr lang="ru-RU" dirty="0" err="1"/>
              <a:t>забудовані</a:t>
            </a:r>
            <a:r>
              <a:rPr lang="ru-RU" dirty="0"/>
              <a:t> у межах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інвентаризації</a:t>
            </a:r>
            <a:r>
              <a:rPr lang="ru-RU" dirty="0"/>
              <a:t> земель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земельно-</a:t>
            </a:r>
            <a:r>
              <a:rPr lang="ru-RU" dirty="0" err="1"/>
              <a:t>інформаційних</a:t>
            </a:r>
            <a:r>
              <a:rPr lang="ru-RU" dirty="0"/>
              <a:t> систем,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автоматизованих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(</a:t>
            </a:r>
            <a:r>
              <a:rPr lang="ru-RU" dirty="0" err="1"/>
              <a:t>фондів</a:t>
            </a:r>
            <a:r>
              <a:rPr lang="ru-RU" dirty="0"/>
              <a:t>) </a:t>
            </a:r>
            <a:r>
              <a:rPr lang="ru-RU" dirty="0" err="1"/>
              <a:t>тематичних</a:t>
            </a:r>
            <a:r>
              <a:rPr lang="ru-RU" dirty="0"/>
              <a:t> карт і </a:t>
            </a:r>
            <a:r>
              <a:rPr lang="ru-RU" dirty="0" err="1"/>
              <a:t>планів</a:t>
            </a:r>
            <a:r>
              <a:rPr lang="ru-RU" dirty="0"/>
              <a:t> стану і </a:t>
            </a:r>
            <a:r>
              <a:rPr lang="ru-RU" dirty="0" err="1"/>
              <a:t>використання</a:t>
            </a:r>
            <a:r>
              <a:rPr lang="ru-RU" dirty="0"/>
              <a:t> земель,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автоматизованого</a:t>
            </a:r>
            <a:r>
              <a:rPr lang="ru-RU" dirty="0"/>
              <a:t> </a:t>
            </a:r>
            <a:r>
              <a:rPr lang="ru-RU" dirty="0" err="1"/>
              <a:t>землевпорядного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75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Основним</a:t>
            </a:r>
            <a:r>
              <a:rPr lang="uk-UA" b="1" dirty="0" smtClean="0"/>
              <a:t> </a:t>
            </a:r>
            <a:r>
              <a:rPr lang="uk-UA" b="1" dirty="0" smtClean="0"/>
              <a:t>графічним </a:t>
            </a:r>
            <a:r>
              <a:rPr lang="uk-UA" b="1" dirty="0" err="1" smtClean="0"/>
              <a:t>домукентом</a:t>
            </a:r>
            <a:r>
              <a:rPr lang="uk-UA" b="1" dirty="0" smtClean="0"/>
              <a:t> є план земельної ділянки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608512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План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місцезнаходження</a:t>
            </a:r>
            <a:r>
              <a:rPr lang="ru-RU" dirty="0"/>
              <a:t>,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та </a:t>
            </a:r>
            <a:r>
              <a:rPr lang="ru-RU" dirty="0" err="1"/>
              <a:t>межі</a:t>
            </a:r>
            <a:r>
              <a:rPr lang="ru-RU" dirty="0"/>
              <a:t> земель, </a:t>
            </a:r>
            <a:r>
              <a:rPr lang="ru-RU" dirty="0" err="1"/>
              <a:t>обмежених</a:t>
            </a:r>
            <a:r>
              <a:rPr lang="ru-RU" dirty="0"/>
              <a:t> у </a:t>
            </a:r>
            <a:r>
              <a:rPr lang="ru-RU" dirty="0" err="1"/>
              <a:t>використанні</a:t>
            </a:r>
            <a:r>
              <a:rPr lang="ru-RU" dirty="0"/>
              <a:t> і </a:t>
            </a:r>
            <a:r>
              <a:rPr lang="ru-RU" dirty="0" err="1"/>
              <a:t>обмежених</a:t>
            </a:r>
            <a:r>
              <a:rPr lang="ru-RU" dirty="0"/>
              <a:t> (</a:t>
            </a:r>
            <a:r>
              <a:rPr lang="ru-RU" dirty="0" err="1"/>
              <a:t>обтяжених</a:t>
            </a:r>
            <a:r>
              <a:rPr lang="ru-RU" dirty="0"/>
              <a:t>) правами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(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сервітутів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нерухомого</a:t>
            </a:r>
            <a:r>
              <a:rPr lang="ru-RU" dirty="0"/>
              <a:t> майна,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на </a:t>
            </a:r>
            <a:r>
              <a:rPr lang="ru-RU" dirty="0" err="1"/>
              <a:t>земельній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145052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0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9036497" cy="299695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Креслення є основою для інших спецдисциплін, таких як землевпорядне проектування, земельний кадастр, геодезичні роботи при землеустрої, землеустрій населених пунктів та курсового і дипломного проектування.</a:t>
            </a:r>
          </a:p>
          <a:p>
            <a:r>
              <a:rPr lang="uk-UA" dirty="0" smtClean="0"/>
              <a:t>Якісне виконання креслення не залежить від гарного почерку, ні від художніх здібностей , а це – довготривала практика та робота над власними помилками та постійне удосконалення вмінь</a:t>
            </a:r>
          </a:p>
          <a:p>
            <a:endParaRPr lang="ru-RU" dirty="0"/>
          </a:p>
        </p:txBody>
      </p:sp>
      <p:pic>
        <p:nvPicPr>
          <p:cNvPr id="1026" name="Picture 2" descr="http://www.strike.in.ua/wp-content/uploads/2013/05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264696" cy="3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3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3625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6858000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Топографічне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землевпорядне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креслення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землевпорядній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оформленні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карт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землевпорядної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Топографічне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землевпорядне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креслення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тісному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предметами: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геодезією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фотограмметрією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землевпорядним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проектуванням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картографуванням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земельним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кадастром,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практиками,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курсовим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дипломним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проектуванням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удосконалюють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креслярську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майстерність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znay_i_zemleustroystvo_png_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04664"/>
            <a:ext cx="4393421" cy="58542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76056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успішного</a:t>
            </a:r>
            <a:r>
              <a:rPr lang="ru-RU" dirty="0" smtClean="0"/>
              <a:t> </a:t>
            </a:r>
            <a:r>
              <a:rPr lang="uk-UA" dirty="0" smtClean="0"/>
              <a:t>вивчення дисципліни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креслярських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, </a:t>
            </a:r>
            <a:r>
              <a:rPr lang="ru-RU" dirty="0" err="1" smtClean="0"/>
              <a:t>обладнання</a:t>
            </a:r>
            <a:r>
              <a:rPr lang="ru-RU" dirty="0" smtClean="0"/>
              <a:t> і </a:t>
            </a:r>
            <a:r>
              <a:rPr lang="ru-RU" dirty="0" err="1" smtClean="0"/>
              <a:t>матеріалів</a:t>
            </a:r>
            <a:r>
              <a:rPr lang="ru-RU" dirty="0" smtClean="0"/>
              <a:t>.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при денному </a:t>
            </a:r>
            <a:r>
              <a:rPr lang="ru-RU" dirty="0" err="1" smtClean="0"/>
              <a:t>освітленню</a:t>
            </a:r>
            <a:r>
              <a:rPr lang="ru-RU" dirty="0" smtClean="0"/>
              <a:t>, у </a:t>
            </a:r>
            <a:r>
              <a:rPr lang="ru-RU" dirty="0" err="1" smtClean="0"/>
              <a:t>світлих</a:t>
            </a:r>
            <a:r>
              <a:rPr lang="ru-RU" dirty="0" smtClean="0"/>
              <a:t> </a:t>
            </a:r>
            <a:r>
              <a:rPr lang="ru-RU" dirty="0" err="1" smtClean="0"/>
              <a:t>кабінетах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послідовно</a:t>
            </a:r>
            <a:r>
              <a:rPr lang="ru-RU" dirty="0" smtClean="0"/>
              <a:t>, </a:t>
            </a:r>
            <a:r>
              <a:rPr lang="ru-RU" dirty="0" err="1" smtClean="0"/>
              <a:t>дотримуючись</a:t>
            </a:r>
            <a:r>
              <a:rPr lang="ru-RU" dirty="0" smtClean="0"/>
              <a:t> </a:t>
            </a:r>
            <a:r>
              <a:rPr lang="ru-RU" dirty="0" err="1" smtClean="0"/>
              <a:t>методичних</a:t>
            </a:r>
            <a:r>
              <a:rPr lang="ru-RU" dirty="0" smtClean="0"/>
              <a:t> </a:t>
            </a:r>
            <a:r>
              <a:rPr lang="ru-RU" dirty="0" err="1" smtClean="0"/>
              <a:t>вказівок</a:t>
            </a:r>
            <a:r>
              <a:rPr lang="ru-RU" dirty="0" smtClean="0"/>
              <a:t>. </a:t>
            </a:r>
            <a:r>
              <a:rPr lang="ru-RU" dirty="0" err="1" smtClean="0"/>
              <a:t>Приступати</a:t>
            </a:r>
            <a:r>
              <a:rPr lang="ru-RU" dirty="0" smtClean="0"/>
              <a:t> до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попередніх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saw-wood.ru/userfiles/30(15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429000" cy="2705100"/>
          </a:xfrm>
          <a:prstGeom prst="rect">
            <a:avLst/>
          </a:prstGeom>
          <a:noFill/>
        </p:spPr>
      </p:pic>
      <p:pic>
        <p:nvPicPr>
          <p:cNvPr id="2051" name="Picture 3" descr="C:\Users\Анна\Desktop\210639-Royalty-Free-RF-Clipart-Illustration-Of-A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2936"/>
            <a:ext cx="3586088" cy="352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0"/>
            <a:ext cx="5076056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Освоїти</a:t>
            </a:r>
            <a:r>
              <a:rPr lang="ru-RU" dirty="0" smtClean="0"/>
              <a:t> предмет без </a:t>
            </a:r>
            <a:r>
              <a:rPr lang="ru-RU" dirty="0" err="1" smtClean="0"/>
              <a:t>унаочнень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, тому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діючі</a:t>
            </a:r>
            <a:r>
              <a:rPr lang="ru-RU" dirty="0" smtClean="0"/>
              <a:t> </a:t>
            </a:r>
            <a:r>
              <a:rPr lang="ru-RU" dirty="0" err="1" smtClean="0"/>
              <a:t>умовні</a:t>
            </a:r>
            <a:r>
              <a:rPr lang="ru-RU" dirty="0" smtClean="0"/>
              <a:t> знаки, </a:t>
            </a:r>
            <a:r>
              <a:rPr lang="ru-RU" dirty="0" err="1" smtClean="0"/>
              <a:t>зразки</a:t>
            </a:r>
            <a:r>
              <a:rPr lang="ru-RU" dirty="0" smtClean="0"/>
              <a:t> </a:t>
            </a:r>
            <a:r>
              <a:rPr lang="ru-RU" dirty="0" err="1" smtClean="0"/>
              <a:t>шрифтів</a:t>
            </a:r>
            <a:r>
              <a:rPr lang="ru-RU" dirty="0" smtClean="0"/>
              <a:t> та </a:t>
            </a:r>
            <a:r>
              <a:rPr lang="ru-RU" dirty="0" err="1" smtClean="0"/>
              <a:t>виробничу</a:t>
            </a:r>
            <a:r>
              <a:rPr lang="ru-RU" dirty="0" smtClean="0"/>
              <a:t> </a:t>
            </a:r>
            <a:r>
              <a:rPr lang="ru-RU" dirty="0" err="1" smtClean="0"/>
              <a:t>графічну</a:t>
            </a:r>
            <a:r>
              <a:rPr lang="ru-RU" dirty="0" smtClean="0"/>
              <a:t> </a:t>
            </a:r>
            <a:r>
              <a:rPr lang="ru-RU" dirty="0" err="1" smtClean="0"/>
              <a:t>документацію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вивчати</a:t>
            </a:r>
            <a:r>
              <a:rPr lang="ru-RU" dirty="0" smtClean="0"/>
              <a:t> предмет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засвоєння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креслярським</a:t>
            </a:r>
            <a:r>
              <a:rPr lang="ru-RU" dirty="0" smtClean="0"/>
              <a:t> пером, рейсфедером, кронциркулем,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вивчають</a:t>
            </a:r>
            <a:r>
              <a:rPr lang="ru-RU" dirty="0" smtClean="0"/>
              <a:t> </a:t>
            </a:r>
            <a:r>
              <a:rPr lang="ru-RU" dirty="0" err="1" smtClean="0"/>
              <a:t>шрифти</a:t>
            </a:r>
            <a:r>
              <a:rPr lang="ru-RU" dirty="0" smtClean="0"/>
              <a:t>, </a:t>
            </a:r>
            <a:r>
              <a:rPr lang="ru-RU" dirty="0" err="1" smtClean="0"/>
              <a:t>умовні</a:t>
            </a:r>
            <a:r>
              <a:rPr lang="ru-RU" dirty="0" smtClean="0"/>
              <a:t> знаки, роботу </a:t>
            </a:r>
            <a:r>
              <a:rPr lang="ru-RU" dirty="0" err="1" smtClean="0"/>
              <a:t>акварельними</a:t>
            </a:r>
            <a:r>
              <a:rPr lang="ru-RU" dirty="0" smtClean="0"/>
              <a:t> </a:t>
            </a:r>
            <a:r>
              <a:rPr lang="ru-RU" dirty="0" err="1" smtClean="0"/>
              <a:t>фарбами</a:t>
            </a:r>
            <a:r>
              <a:rPr lang="ru-RU" dirty="0" smtClean="0"/>
              <a:t>. </a:t>
            </a:r>
            <a:r>
              <a:rPr lang="ru-RU" dirty="0" err="1" smtClean="0"/>
              <a:t>Засвоївши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студенти</a:t>
            </a:r>
            <a:r>
              <a:rPr lang="ru-RU" dirty="0" smtClean="0"/>
              <a:t> </a:t>
            </a:r>
            <a:r>
              <a:rPr lang="ru-RU" dirty="0" err="1" smtClean="0"/>
              <a:t>вчаться</a:t>
            </a:r>
            <a:r>
              <a:rPr lang="ru-RU" dirty="0" smtClean="0"/>
              <a:t> </a:t>
            </a:r>
            <a:r>
              <a:rPr lang="ru-RU" dirty="0" err="1" smtClean="0"/>
              <a:t>креслити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оформляти</a:t>
            </a:r>
            <a:r>
              <a:rPr lang="ru-RU" dirty="0" smtClean="0"/>
              <a:t> </a:t>
            </a:r>
            <a:r>
              <a:rPr lang="ru-RU" dirty="0" err="1" smtClean="0"/>
              <a:t>землевпорядну</a:t>
            </a:r>
            <a:r>
              <a:rPr lang="ru-RU" dirty="0" smtClean="0"/>
              <a:t> </a:t>
            </a:r>
            <a:r>
              <a:rPr lang="ru-RU" dirty="0" err="1" smtClean="0"/>
              <a:t>документацію</a:t>
            </a:r>
            <a:r>
              <a:rPr lang="ru-RU" dirty="0" smtClean="0"/>
              <a:t>, </a:t>
            </a:r>
            <a:r>
              <a:rPr lang="ru-RU" dirty="0" err="1" smtClean="0"/>
              <a:t>кадастрові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карти</a:t>
            </a:r>
            <a:r>
              <a:rPr lang="ru-RU" dirty="0" smtClean="0"/>
              <a:t>, </a:t>
            </a:r>
            <a:r>
              <a:rPr lang="ru-RU" dirty="0" err="1" smtClean="0"/>
              <a:t>топографічні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, </a:t>
            </a:r>
            <a:r>
              <a:rPr lang="ru-RU" dirty="0" err="1" smtClean="0"/>
              <a:t>фотоплани</a:t>
            </a:r>
            <a:r>
              <a:rPr lang="ru-RU" dirty="0" smtClean="0"/>
              <a:t> та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документацію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4578" name="Picture 2" descr="http://shkola.ostriv.in.ua/images/publications/4/12986/1348683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098144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500" b="1" dirty="0" err="1" smtClean="0"/>
              <a:t>Вивчивши</a:t>
            </a:r>
            <a:r>
              <a:rPr lang="ru-RU" sz="2500" b="1" dirty="0" smtClean="0"/>
              <a:t> предмет студент повинен </a:t>
            </a:r>
            <a:r>
              <a:rPr lang="ru-RU" sz="2500" b="1" dirty="0" err="1" smtClean="0"/>
              <a:t>оволодіти</a:t>
            </a:r>
            <a:r>
              <a:rPr lang="ru-RU" sz="2500" b="1" dirty="0" smtClean="0"/>
              <a:t> такими </a:t>
            </a:r>
            <a:r>
              <a:rPr lang="ru-RU" sz="2500" b="1" dirty="0" err="1" smtClean="0"/>
              <a:t>уміннями</a:t>
            </a:r>
            <a:r>
              <a:rPr lang="ru-RU" sz="2500" b="1" dirty="0" smtClean="0"/>
              <a:t>:</a:t>
            </a:r>
          </a:p>
          <a:p>
            <a:r>
              <a:rPr lang="ru-RU" sz="2500" dirty="0" smtClean="0"/>
              <a:t>- </a:t>
            </a:r>
            <a:r>
              <a:rPr lang="ru-RU" sz="2500" dirty="0" err="1" smtClean="0"/>
              <a:t>проводити</a:t>
            </a:r>
            <a:r>
              <a:rPr lang="ru-RU" sz="2500" dirty="0" smtClean="0"/>
              <a:t> наладку </a:t>
            </a:r>
            <a:r>
              <a:rPr lang="ru-RU" sz="2500" dirty="0" err="1" smtClean="0"/>
              <a:t>креслярських</a:t>
            </a:r>
            <a:r>
              <a:rPr lang="ru-RU" sz="2500" dirty="0" smtClean="0"/>
              <a:t> </a:t>
            </a:r>
            <a:r>
              <a:rPr lang="ru-RU" sz="2500" dirty="0" err="1" smtClean="0"/>
              <a:t>інструментів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готувати</a:t>
            </a:r>
            <a:r>
              <a:rPr lang="ru-RU" sz="2500" dirty="0" smtClean="0"/>
              <a:t> </a:t>
            </a:r>
            <a:r>
              <a:rPr lang="ru-RU" sz="2500" dirty="0" err="1" smtClean="0"/>
              <a:t>їх</a:t>
            </a:r>
            <a:r>
              <a:rPr lang="ru-RU" sz="2500" dirty="0" smtClean="0"/>
              <a:t> до </a:t>
            </a:r>
            <a:r>
              <a:rPr lang="ru-RU" sz="2500" dirty="0" err="1" smtClean="0"/>
              <a:t>креслярських</a:t>
            </a:r>
            <a:r>
              <a:rPr lang="ru-RU" sz="2500" dirty="0" smtClean="0"/>
              <a:t> </a:t>
            </a:r>
            <a:r>
              <a:rPr lang="ru-RU" sz="2500" dirty="0" err="1" smtClean="0"/>
              <a:t>робіт</a:t>
            </a:r>
            <a:r>
              <a:rPr lang="ru-RU" sz="2500" dirty="0" smtClean="0"/>
              <a:t>;</a:t>
            </a:r>
          </a:p>
          <a:p>
            <a:r>
              <a:rPr lang="ru-RU" sz="2500" dirty="0" smtClean="0"/>
              <a:t>- </a:t>
            </a:r>
            <a:r>
              <a:rPr lang="ru-RU" sz="2500" dirty="0" err="1" smtClean="0"/>
              <a:t>виконувати</a:t>
            </a:r>
            <a:r>
              <a:rPr lang="ru-RU" sz="2500" dirty="0" smtClean="0"/>
              <a:t> </a:t>
            </a:r>
            <a:r>
              <a:rPr lang="ru-RU" sz="2500" dirty="0" err="1" smtClean="0"/>
              <a:t>елементи</a:t>
            </a:r>
            <a:r>
              <a:rPr lang="ru-RU" sz="2500" dirty="0" smtClean="0"/>
              <a:t> </a:t>
            </a:r>
            <a:r>
              <a:rPr lang="ru-RU" sz="2500" dirty="0" err="1" smtClean="0"/>
              <a:t>графіки</a:t>
            </a:r>
            <a:r>
              <a:rPr lang="ru-RU" sz="2500" dirty="0" smtClean="0"/>
              <a:t> </a:t>
            </a:r>
            <a:r>
              <a:rPr lang="ru-RU" sz="2500" dirty="0" err="1" smtClean="0"/>
              <a:t>олівцем</a:t>
            </a:r>
            <a:r>
              <a:rPr lang="ru-RU" sz="2500" dirty="0" smtClean="0"/>
              <a:t>, рейсфедером, кронциркулем, </a:t>
            </a:r>
            <a:r>
              <a:rPr lang="ru-RU" sz="2500" dirty="0" err="1" smtClean="0"/>
              <a:t>кривоніжкою</a:t>
            </a:r>
            <a:r>
              <a:rPr lang="ru-RU" sz="2500" dirty="0" smtClean="0"/>
              <a:t> та </a:t>
            </a:r>
            <a:r>
              <a:rPr lang="ru-RU" sz="2500" dirty="0" err="1" smtClean="0"/>
              <a:t>креслярським</a:t>
            </a:r>
            <a:r>
              <a:rPr lang="ru-RU" sz="2500" dirty="0" smtClean="0"/>
              <a:t> пером;</a:t>
            </a:r>
          </a:p>
          <a:p>
            <a:r>
              <a:rPr lang="ru-RU" sz="2500" dirty="0" smtClean="0"/>
              <a:t>- </a:t>
            </a:r>
            <a:r>
              <a:rPr lang="ru-RU" sz="2500" dirty="0" err="1" smtClean="0"/>
              <a:t>викреслювати</a:t>
            </a:r>
            <a:r>
              <a:rPr lang="ru-RU" sz="2500" dirty="0" smtClean="0"/>
              <a:t> </a:t>
            </a:r>
            <a:r>
              <a:rPr lang="ru-RU" sz="2500" dirty="0" err="1" smtClean="0"/>
              <a:t>топографічні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землевпорядні</a:t>
            </a:r>
            <a:r>
              <a:rPr lang="ru-RU" sz="2500" dirty="0" smtClean="0"/>
              <a:t> знаки ;</a:t>
            </a:r>
          </a:p>
          <a:p>
            <a:r>
              <a:rPr lang="ru-RU" sz="2500" dirty="0" smtClean="0"/>
              <a:t>- </a:t>
            </a:r>
            <a:r>
              <a:rPr lang="ru-RU" sz="2500" dirty="0" err="1" smtClean="0"/>
              <a:t>викреслювати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оформляти</a:t>
            </a:r>
            <a:r>
              <a:rPr lang="ru-RU" sz="2500" dirty="0" smtClean="0"/>
              <a:t> </a:t>
            </a:r>
            <a:r>
              <a:rPr lang="ru-RU" sz="2500" dirty="0" err="1" smtClean="0"/>
              <a:t>землевпорядну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кадастрову</a:t>
            </a:r>
            <a:r>
              <a:rPr lang="ru-RU" sz="2500" dirty="0" smtClean="0"/>
              <a:t> </a:t>
            </a:r>
            <a:r>
              <a:rPr lang="ru-RU" sz="2500" dirty="0" err="1" smtClean="0"/>
              <a:t>документацію</a:t>
            </a:r>
            <a:r>
              <a:rPr lang="ru-RU" sz="2500" dirty="0" smtClean="0"/>
              <a:t>;</a:t>
            </a:r>
          </a:p>
          <a:p>
            <a:r>
              <a:rPr lang="ru-RU" sz="2500" dirty="0" smtClean="0"/>
              <a:t>- </a:t>
            </a:r>
            <a:r>
              <a:rPr lang="ru-RU" sz="2500" dirty="0" err="1" smtClean="0"/>
              <a:t>копіювати</a:t>
            </a:r>
            <a:r>
              <a:rPr lang="ru-RU" sz="2500" dirty="0" smtClean="0"/>
              <a:t> </a:t>
            </a:r>
            <a:r>
              <a:rPr lang="ru-RU" sz="2500" dirty="0" err="1" smtClean="0"/>
              <a:t>креслення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різними</a:t>
            </a:r>
            <a:r>
              <a:rPr lang="ru-RU" sz="2500" dirty="0" smtClean="0"/>
              <a:t> способами, в тому </a:t>
            </a:r>
            <a:r>
              <a:rPr lang="ru-RU" sz="2500" dirty="0" err="1" smtClean="0"/>
              <a:t>числі</a:t>
            </a:r>
            <a:r>
              <a:rPr lang="ru-RU" sz="2500" dirty="0" smtClean="0"/>
              <a:t> </a:t>
            </a:r>
            <a:r>
              <a:rPr lang="ru-RU" sz="2500" dirty="0" err="1" smtClean="0"/>
              <a:t>із</a:t>
            </a:r>
            <a:r>
              <a:rPr lang="ru-RU" sz="2500" dirty="0" smtClean="0"/>
              <a:t> </a:t>
            </a:r>
            <a:r>
              <a:rPr lang="ru-RU" sz="2500" dirty="0" err="1" smtClean="0"/>
              <a:t>зміною</a:t>
            </a:r>
            <a:r>
              <a:rPr lang="ru-RU" sz="2500" dirty="0" smtClean="0"/>
              <a:t> масштабу;</a:t>
            </a:r>
          </a:p>
          <a:p>
            <a:r>
              <a:rPr lang="ru-RU" sz="2500" dirty="0" smtClean="0"/>
              <a:t>- </a:t>
            </a:r>
            <a:r>
              <a:rPr lang="ru-RU" sz="2500" dirty="0" err="1" smtClean="0"/>
              <a:t>розмножувати</a:t>
            </a:r>
            <a:r>
              <a:rPr lang="ru-RU" sz="2500" dirty="0" smtClean="0"/>
              <a:t> </a:t>
            </a:r>
            <a:r>
              <a:rPr lang="ru-RU" sz="2500" dirty="0" err="1" smtClean="0"/>
              <a:t>креслення</a:t>
            </a:r>
            <a:r>
              <a:rPr lang="ru-RU" sz="2500" dirty="0" smtClean="0"/>
              <a:t> за </a:t>
            </a:r>
            <a:r>
              <a:rPr lang="ru-RU" sz="2500" dirty="0" err="1" smtClean="0"/>
              <a:t>допомогою</a:t>
            </a:r>
            <a:r>
              <a:rPr lang="ru-RU" sz="2500" dirty="0" smtClean="0"/>
              <a:t> </a:t>
            </a:r>
            <a:r>
              <a:rPr lang="ru-RU" sz="2500" dirty="0" err="1" smtClean="0"/>
              <a:t>сучасної</a:t>
            </a:r>
            <a:r>
              <a:rPr lang="ru-RU" sz="2500" dirty="0" smtClean="0"/>
              <a:t> </a:t>
            </a:r>
            <a:r>
              <a:rPr lang="ru-RU" sz="2500" dirty="0" err="1" smtClean="0"/>
              <a:t>копіювальної</a:t>
            </a:r>
            <a:r>
              <a:rPr lang="ru-RU" sz="2500" dirty="0" smtClean="0"/>
              <a:t> </a:t>
            </a:r>
            <a:r>
              <a:rPr lang="ru-RU" sz="2500" dirty="0" err="1" smtClean="0"/>
              <a:t>техніки</a:t>
            </a:r>
            <a:r>
              <a:rPr lang="ru-RU" sz="2500" dirty="0" smtClean="0"/>
              <a:t>;</a:t>
            </a:r>
          </a:p>
          <a:p>
            <a:r>
              <a:rPr lang="ru-RU" sz="2500" dirty="0" smtClean="0"/>
              <a:t>- </a:t>
            </a:r>
            <a:r>
              <a:rPr lang="ru-RU" sz="2500" dirty="0" err="1" smtClean="0"/>
              <a:t>ілюмінувати</a:t>
            </a:r>
            <a:r>
              <a:rPr lang="ru-RU" sz="2500" dirty="0" smtClean="0"/>
              <a:t> </a:t>
            </a:r>
            <a:r>
              <a:rPr lang="ru-RU" sz="2500" dirty="0" err="1" smtClean="0"/>
              <a:t>плани</a:t>
            </a:r>
            <a:r>
              <a:rPr lang="ru-RU" sz="2500" dirty="0" smtClean="0"/>
              <a:t> </a:t>
            </a:r>
            <a:r>
              <a:rPr lang="ru-RU" sz="2500" dirty="0" err="1" smtClean="0"/>
              <a:t>землекористувань</a:t>
            </a:r>
            <a:r>
              <a:rPr lang="ru-RU" sz="2500" dirty="0" smtClean="0"/>
              <a:t> та </a:t>
            </a:r>
            <a:r>
              <a:rPr lang="ru-RU" sz="2500" dirty="0" err="1" smtClean="0"/>
              <a:t>проектних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ділянок</a:t>
            </a:r>
            <a:r>
              <a:rPr lang="ru-RU" sz="2500" dirty="0" smtClean="0"/>
              <a:t>;</a:t>
            </a:r>
          </a:p>
          <a:p>
            <a:r>
              <a:rPr lang="ru-RU" sz="2500" dirty="0" smtClean="0"/>
              <a:t>- </a:t>
            </a:r>
            <a:r>
              <a:rPr lang="ru-RU" sz="2500" dirty="0" err="1" smtClean="0"/>
              <a:t>викреслювати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оформляти</a:t>
            </a:r>
            <a:r>
              <a:rPr lang="ru-RU" sz="2500" dirty="0" smtClean="0"/>
              <a:t> </a:t>
            </a:r>
            <a:r>
              <a:rPr lang="ru-RU" sz="2500" dirty="0" err="1" smtClean="0"/>
              <a:t>топографічні</a:t>
            </a:r>
            <a:r>
              <a:rPr lang="ru-RU" sz="2500" dirty="0" smtClean="0"/>
              <a:t> </a:t>
            </a:r>
            <a:r>
              <a:rPr lang="ru-RU" sz="2500" dirty="0" err="1" smtClean="0"/>
              <a:t>плани</a:t>
            </a:r>
            <a:r>
              <a:rPr lang="ru-RU" sz="2500" dirty="0" smtClean="0"/>
              <a:t> та </a:t>
            </a:r>
            <a:r>
              <a:rPr lang="ru-RU" sz="2500" dirty="0" err="1" smtClean="0"/>
              <a:t>віддешифровані</a:t>
            </a:r>
            <a:r>
              <a:rPr lang="ru-RU" sz="2500" dirty="0" smtClean="0"/>
              <a:t> </a:t>
            </a:r>
            <a:r>
              <a:rPr lang="ru-RU" sz="2500" dirty="0" err="1" smtClean="0"/>
              <a:t>аерофотознімки</a:t>
            </a:r>
            <a:r>
              <a:rPr lang="ru-RU" sz="2500" dirty="0" smtClean="0"/>
              <a:t> </a:t>
            </a:r>
            <a:r>
              <a:rPr lang="ru-RU" sz="2500" dirty="0" err="1" smtClean="0"/>
              <a:t>та</a:t>
            </a:r>
            <a:r>
              <a:rPr lang="ru-RU" sz="2500" dirty="0" smtClean="0"/>
              <a:t> </a:t>
            </a:r>
            <a:r>
              <a:rPr lang="ru-RU" sz="2500" dirty="0" err="1" smtClean="0"/>
              <a:t>фотоплани</a:t>
            </a:r>
            <a:r>
              <a:rPr lang="ru-RU" sz="2500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/>
              <a:t>Поняття про матеріали </a:t>
            </a:r>
            <a:r>
              <a:rPr lang="uk-UA" sz="3600" b="1" i="1" dirty="0" smtClean="0"/>
              <a:t>землеустрою у графічному зображенні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Документація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 </a:t>
            </a:r>
            <a:r>
              <a:rPr lang="ru-RU" dirty="0" err="1"/>
              <a:t>землеустрою</a:t>
            </a:r>
            <a:r>
              <a:rPr lang="ru-RU" dirty="0"/>
              <a:t>  -  </a:t>
            </a:r>
            <a:r>
              <a:rPr lang="ru-RU" dirty="0" err="1"/>
              <a:t>затверджені</a:t>
            </a:r>
            <a:r>
              <a:rPr lang="ru-RU" dirty="0"/>
              <a:t>  в </a:t>
            </a:r>
            <a:r>
              <a:rPr lang="ru-RU" dirty="0" err="1"/>
              <a:t>установленому</a:t>
            </a:r>
            <a:r>
              <a:rPr lang="ru-RU" dirty="0"/>
              <a:t> порядку  </a:t>
            </a:r>
            <a:r>
              <a:rPr lang="ru-RU" dirty="0" err="1"/>
              <a:t>текстові</a:t>
            </a:r>
            <a:r>
              <a:rPr lang="ru-RU" dirty="0"/>
              <a:t>  та  </a:t>
            </a:r>
            <a:r>
              <a:rPr lang="ru-RU" dirty="0" err="1"/>
              <a:t>графічні</a:t>
            </a:r>
            <a:r>
              <a:rPr lang="ru-RU" dirty="0"/>
              <a:t>   </a:t>
            </a:r>
            <a:r>
              <a:rPr lang="ru-RU" dirty="0" err="1"/>
              <a:t>матеріали</a:t>
            </a:r>
            <a:r>
              <a:rPr lang="ru-RU" dirty="0"/>
              <a:t>,   </a:t>
            </a:r>
            <a:r>
              <a:rPr lang="ru-RU" dirty="0" err="1"/>
              <a:t>якими</a:t>
            </a:r>
            <a:r>
              <a:rPr lang="ru-RU" dirty="0"/>
              <a:t>   </a:t>
            </a:r>
            <a:r>
              <a:rPr lang="ru-RU" dirty="0" err="1"/>
              <a:t>регулюється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охорона</a:t>
            </a:r>
            <a:r>
              <a:rPr lang="ru-RU" dirty="0"/>
              <a:t> земель </a:t>
            </a:r>
            <a:r>
              <a:rPr lang="ru-RU" dirty="0" err="1"/>
              <a:t>державної</a:t>
            </a:r>
            <a:r>
              <a:rPr lang="ru-RU" dirty="0"/>
              <a:t>, </a:t>
            </a:r>
            <a:r>
              <a:rPr lang="ru-RU" dirty="0" err="1"/>
              <a:t>комунальної</a:t>
            </a:r>
            <a:r>
              <a:rPr lang="ru-RU" dirty="0"/>
              <a:t> та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 і  </a:t>
            </a:r>
            <a:r>
              <a:rPr lang="ru-RU" dirty="0" err="1"/>
              <a:t>розвідування</a:t>
            </a:r>
            <a:r>
              <a:rPr lang="ru-RU" dirty="0"/>
              <a:t>  земель, </a:t>
            </a:r>
            <a:r>
              <a:rPr lang="ru-RU" dirty="0" err="1"/>
              <a:t>авторського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 за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19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По кожному </a:t>
            </a:r>
            <a:r>
              <a:rPr lang="ru-RU" sz="2400" dirty="0" err="1"/>
              <a:t>об'єкту</a:t>
            </a:r>
            <a:r>
              <a:rPr lang="ru-RU" sz="2400" dirty="0"/>
              <a:t> </a:t>
            </a:r>
            <a:r>
              <a:rPr lang="ru-RU" sz="2400" dirty="0" err="1"/>
              <a:t>землеустрою</a:t>
            </a:r>
            <a:r>
              <a:rPr lang="ru-RU" sz="2400" dirty="0"/>
              <a:t> </a:t>
            </a:r>
            <a:r>
              <a:rPr lang="ru-RU" sz="2400" dirty="0" err="1"/>
              <a:t>розробляють</a:t>
            </a:r>
            <a:r>
              <a:rPr lang="ru-RU" sz="2400" dirty="0"/>
              <a:t> (</a:t>
            </a:r>
            <a:r>
              <a:rPr lang="ru-RU" sz="2400" dirty="0" err="1"/>
              <a:t>формують</a:t>
            </a:r>
            <a:r>
              <a:rPr lang="ru-RU" sz="2400" dirty="0"/>
              <a:t>) </a:t>
            </a:r>
            <a:r>
              <a:rPr lang="ru-RU" sz="2400" dirty="0" err="1"/>
              <a:t>документацію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землеустрою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, схем, </a:t>
            </a:r>
            <a:r>
              <a:rPr lang="ru-RU" sz="2400" dirty="0" err="1"/>
              <a:t>проектів</a:t>
            </a:r>
            <a:r>
              <a:rPr lang="ru-RU" sz="2400" dirty="0"/>
              <a:t>, </a:t>
            </a:r>
            <a:r>
              <a:rPr lang="ru-RU" sz="2400" dirty="0" err="1"/>
              <a:t>тематичних</a:t>
            </a:r>
            <a:r>
              <a:rPr lang="ru-RU" sz="2400" dirty="0"/>
              <a:t> карт (</a:t>
            </a:r>
            <a:r>
              <a:rPr lang="ru-RU" sz="2400" dirty="0" err="1"/>
              <a:t>атласів</a:t>
            </a:r>
            <a:r>
              <a:rPr lang="ru-RU" sz="2400" dirty="0"/>
              <a:t>), </a:t>
            </a:r>
            <a:r>
              <a:rPr lang="ru-RU" sz="2400" dirty="0" err="1"/>
              <a:t>матеріалів</a:t>
            </a:r>
            <a:r>
              <a:rPr lang="ru-RU" sz="2400" dirty="0"/>
              <a:t> (</a:t>
            </a:r>
            <a:r>
              <a:rPr lang="ru-RU" sz="2400" dirty="0" err="1"/>
              <a:t>технічних</a:t>
            </a:r>
            <a:r>
              <a:rPr lang="ru-RU" sz="2400" dirty="0"/>
              <a:t> </a:t>
            </a:r>
            <a:r>
              <a:rPr lang="ru-RU" sz="2400" dirty="0" err="1"/>
              <a:t>звітів</a:t>
            </a:r>
            <a:r>
              <a:rPr lang="ru-RU" sz="2400" dirty="0"/>
              <a:t>) </a:t>
            </a:r>
            <a:r>
              <a:rPr lang="ru-RU" sz="2400" dirty="0" err="1"/>
              <a:t>обстежень</a:t>
            </a:r>
            <a:r>
              <a:rPr lang="ru-RU" sz="2400" dirty="0"/>
              <a:t> і </a:t>
            </a:r>
            <a:r>
              <a:rPr lang="ru-RU" sz="2400" dirty="0" err="1"/>
              <a:t>вишукувань</a:t>
            </a:r>
            <a:r>
              <a:rPr lang="ru-RU" sz="2400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1358"/>
            <a:ext cx="6552728" cy="437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9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До </a:t>
            </a:r>
            <a:r>
              <a:rPr lang="ru-RU" b="1" dirty="0" err="1"/>
              <a:t>документації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землеустрою</a:t>
            </a:r>
            <a:r>
              <a:rPr lang="ru-RU" b="1" dirty="0"/>
              <a:t> належать: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загальнодержавні</a:t>
            </a:r>
            <a:r>
              <a:rPr lang="ru-RU" dirty="0"/>
              <a:t> та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і </a:t>
            </a:r>
            <a:r>
              <a:rPr lang="ru-RU" dirty="0" err="1"/>
              <a:t>охорони</a:t>
            </a:r>
            <a:r>
              <a:rPr lang="ru-RU" dirty="0"/>
              <a:t> земель;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землеустрою</a:t>
            </a:r>
            <a:r>
              <a:rPr lang="ru-RU" dirty="0"/>
              <a:t> і </a:t>
            </a:r>
            <a:r>
              <a:rPr lang="ru-RU" dirty="0" err="1"/>
              <a:t>техніко-економічні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і </a:t>
            </a:r>
            <a:r>
              <a:rPr lang="ru-RU" dirty="0" err="1"/>
              <a:t>охорони</a:t>
            </a:r>
            <a:r>
              <a:rPr lang="ru-RU" dirty="0"/>
              <a:t> земель </a:t>
            </a:r>
            <a:r>
              <a:rPr lang="ru-RU" dirty="0" err="1"/>
              <a:t>адміністративно-територіальних</a:t>
            </a:r>
            <a:r>
              <a:rPr lang="ru-RU" dirty="0"/>
              <a:t> </a:t>
            </a:r>
            <a:r>
              <a:rPr lang="ru-RU" dirty="0" err="1"/>
              <a:t>утворень</a:t>
            </a:r>
            <a:r>
              <a:rPr lang="ru-RU" dirty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і </a:t>
            </a:r>
            <a:r>
              <a:rPr lang="ru-RU" dirty="0" err="1"/>
              <a:t>зміни</a:t>
            </a:r>
            <a:r>
              <a:rPr lang="ru-RU" dirty="0"/>
              <a:t> меж </a:t>
            </a:r>
            <a:r>
              <a:rPr lang="ru-RU" dirty="0" err="1"/>
              <a:t>адміністративно-територіальних</a:t>
            </a:r>
            <a:r>
              <a:rPr lang="ru-RU" dirty="0"/>
              <a:t> </a:t>
            </a:r>
            <a:r>
              <a:rPr lang="ru-RU" dirty="0" err="1"/>
              <a:t>утворень</a:t>
            </a:r>
            <a:r>
              <a:rPr lang="ru-RU" dirty="0"/>
              <a:t>, </a:t>
            </a:r>
            <a:r>
              <a:rPr lang="ru-RU" dirty="0" err="1"/>
              <a:t>міст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поселень</a:t>
            </a:r>
            <a:r>
              <a:rPr lang="ru-RU" dirty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встановлення</a:t>
            </a:r>
            <a:r>
              <a:rPr lang="ru-RU" dirty="0"/>
              <a:t> меж </a:t>
            </a:r>
            <a:r>
              <a:rPr lang="ru-RU" dirty="0" err="1"/>
              <a:t>територій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природоохоронними</a:t>
            </a:r>
            <a:r>
              <a:rPr lang="ru-RU" dirty="0"/>
              <a:t>, </a:t>
            </a:r>
            <a:r>
              <a:rPr lang="ru-RU" dirty="0" err="1"/>
              <a:t>рекреаційними</a:t>
            </a:r>
            <a:r>
              <a:rPr lang="ru-RU" dirty="0"/>
              <a:t> і </a:t>
            </a:r>
            <a:r>
              <a:rPr lang="ru-RU" dirty="0" err="1"/>
              <a:t>заповідними</a:t>
            </a:r>
            <a:r>
              <a:rPr lang="ru-RU" dirty="0"/>
              <a:t> режимами;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земель </a:t>
            </a:r>
            <a:r>
              <a:rPr lang="ru-RU" dirty="0" err="1"/>
              <a:t>комунальної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громад у </a:t>
            </a:r>
            <a:r>
              <a:rPr lang="ru-RU" dirty="0" err="1"/>
              <a:t>населених</a:t>
            </a:r>
            <a:r>
              <a:rPr lang="ru-RU" dirty="0"/>
              <a:t> пунктах та </a:t>
            </a:r>
            <a:r>
              <a:rPr lang="ru-RU" dirty="0" err="1"/>
              <a:t>розмежування</a:t>
            </a:r>
            <a:r>
              <a:rPr lang="ru-RU" dirty="0"/>
              <a:t> земель </a:t>
            </a:r>
            <a:r>
              <a:rPr lang="ru-RU" dirty="0" err="1"/>
              <a:t>державної</a:t>
            </a:r>
            <a:r>
              <a:rPr lang="ru-RU" dirty="0"/>
              <a:t> і </a:t>
            </a:r>
            <a:r>
              <a:rPr lang="ru-RU" dirty="0" err="1"/>
              <a:t>комунальної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934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5184576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проекти</a:t>
            </a:r>
            <a:r>
              <a:rPr lang="ru-RU" sz="1800" dirty="0"/>
              <a:t> </a:t>
            </a:r>
            <a:r>
              <a:rPr lang="ru-RU" sz="1800" dirty="0" err="1"/>
              <a:t>відведення</a:t>
            </a:r>
            <a:r>
              <a:rPr lang="ru-RU" sz="1800" dirty="0"/>
              <a:t> </a:t>
            </a:r>
            <a:r>
              <a:rPr lang="ru-RU" sz="1800" dirty="0" err="1"/>
              <a:t>земельних</a:t>
            </a:r>
            <a:r>
              <a:rPr lang="ru-RU" sz="1800" dirty="0"/>
              <a:t> </a:t>
            </a:r>
            <a:r>
              <a:rPr lang="ru-RU" sz="1800" dirty="0" err="1"/>
              <a:t>ділянок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проекти</a:t>
            </a:r>
            <a:r>
              <a:rPr lang="ru-RU" sz="1800" dirty="0"/>
              <a:t>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та </a:t>
            </a:r>
            <a:r>
              <a:rPr lang="ru-RU" sz="1800" dirty="0" err="1"/>
              <a:t>впорядкування</a:t>
            </a:r>
            <a:r>
              <a:rPr lang="ru-RU" sz="1800" dirty="0"/>
              <a:t> </a:t>
            </a:r>
            <a:r>
              <a:rPr lang="ru-RU" sz="1800" dirty="0" err="1"/>
              <a:t>існуючих</a:t>
            </a:r>
            <a:r>
              <a:rPr lang="ru-RU" sz="1800" dirty="0"/>
              <a:t> </a:t>
            </a:r>
            <a:r>
              <a:rPr lang="ru-RU" sz="1800" dirty="0" err="1"/>
              <a:t>землеволодінь</a:t>
            </a:r>
            <a:r>
              <a:rPr lang="ru-RU" sz="1800" dirty="0"/>
              <a:t> і </a:t>
            </a:r>
            <a:r>
              <a:rPr lang="ru-RU" sz="1800" dirty="0" err="1"/>
              <a:t>землекористувань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проекти</a:t>
            </a:r>
            <a:r>
              <a:rPr lang="ru-RU" sz="1800" dirty="0"/>
              <a:t> </a:t>
            </a:r>
            <a:r>
              <a:rPr lang="ru-RU" sz="1800" dirty="0" err="1"/>
              <a:t>землеустрою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забезпечують</a:t>
            </a:r>
            <a:r>
              <a:rPr lang="ru-RU" sz="1800" dirty="0"/>
              <a:t> </a:t>
            </a:r>
            <a:r>
              <a:rPr lang="ru-RU" sz="1800" dirty="0" err="1"/>
              <a:t>еколого-економічне</a:t>
            </a:r>
            <a:r>
              <a:rPr lang="ru-RU" sz="1800" dirty="0"/>
              <a:t> </a:t>
            </a:r>
            <a:r>
              <a:rPr lang="ru-RU" sz="1800" dirty="0" err="1"/>
              <a:t>обґрунтування</a:t>
            </a:r>
            <a:r>
              <a:rPr lang="ru-RU" sz="1800" dirty="0"/>
              <a:t> </a:t>
            </a:r>
            <a:r>
              <a:rPr lang="ru-RU" sz="1800" dirty="0" err="1"/>
              <a:t>сівозмін</a:t>
            </a:r>
            <a:r>
              <a:rPr lang="ru-RU" sz="1800" dirty="0"/>
              <a:t> та </a:t>
            </a:r>
            <a:r>
              <a:rPr lang="ru-RU" sz="1800" dirty="0" err="1"/>
              <a:t>упорядкування</a:t>
            </a:r>
            <a:r>
              <a:rPr lang="ru-RU" sz="1800" dirty="0"/>
              <a:t> </a:t>
            </a:r>
            <a:r>
              <a:rPr lang="ru-RU" sz="1800" dirty="0" err="1"/>
              <a:t>угідь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проекти</a:t>
            </a:r>
            <a:r>
              <a:rPr lang="ru-RU" sz="1800" dirty="0"/>
              <a:t> </a:t>
            </a:r>
            <a:r>
              <a:rPr lang="ru-RU" sz="1800" dirty="0" err="1"/>
              <a:t>впорядкування</a:t>
            </a:r>
            <a:r>
              <a:rPr lang="ru-RU" sz="1800" dirty="0"/>
              <a:t> </a:t>
            </a:r>
            <a:r>
              <a:rPr lang="ru-RU" sz="1800" dirty="0" err="1"/>
              <a:t>територій</a:t>
            </a:r>
            <a:r>
              <a:rPr lang="ru-RU" sz="1800" dirty="0"/>
              <a:t> у межах </a:t>
            </a:r>
            <a:r>
              <a:rPr lang="ru-RU" sz="1800" dirty="0" err="1"/>
              <a:t>міст</a:t>
            </a:r>
            <a:r>
              <a:rPr lang="ru-RU" sz="1800" dirty="0"/>
              <a:t> та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поселень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робочі</a:t>
            </a:r>
            <a:r>
              <a:rPr lang="ru-RU" sz="1800" dirty="0"/>
              <a:t> </a:t>
            </a:r>
            <a:r>
              <a:rPr lang="ru-RU" sz="1800" dirty="0" err="1"/>
              <a:t>проекти</a:t>
            </a:r>
            <a:r>
              <a:rPr lang="ru-RU" sz="1800" dirty="0"/>
              <a:t> з </a:t>
            </a:r>
            <a:r>
              <a:rPr lang="ru-RU" sz="1800" dirty="0" err="1"/>
              <a:t>рекультивації</a:t>
            </a:r>
            <a:r>
              <a:rPr lang="ru-RU" sz="1800" dirty="0"/>
              <a:t> </a:t>
            </a:r>
            <a:r>
              <a:rPr lang="ru-RU" sz="1800" dirty="0" err="1"/>
              <a:t>порушених</a:t>
            </a:r>
            <a:r>
              <a:rPr lang="ru-RU" sz="1800" dirty="0"/>
              <a:t> земель, </a:t>
            </a:r>
            <a:r>
              <a:rPr lang="ru-RU" sz="1800" dirty="0" err="1"/>
              <a:t>захисту</a:t>
            </a:r>
            <a:r>
              <a:rPr lang="ru-RU" sz="1800" dirty="0"/>
              <a:t> </a:t>
            </a:r>
            <a:r>
              <a:rPr lang="ru-RU" sz="1800" dirty="0" err="1"/>
              <a:t>ґрунтів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ерозії</a:t>
            </a:r>
            <a:r>
              <a:rPr lang="ru-RU" sz="1800" dirty="0"/>
              <a:t> та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негативних</a:t>
            </a:r>
            <a:r>
              <a:rPr lang="ru-RU" sz="1800" dirty="0"/>
              <a:t> </a:t>
            </a:r>
            <a:r>
              <a:rPr lang="ru-RU" sz="1800" dirty="0" err="1"/>
              <a:t>процесів</a:t>
            </a:r>
            <a:r>
              <a:rPr lang="ru-RU" sz="1800" dirty="0"/>
              <a:t>, </a:t>
            </a:r>
            <a:r>
              <a:rPr lang="ru-RU" sz="1800" dirty="0" err="1"/>
              <a:t>поліпшення</a:t>
            </a:r>
            <a:r>
              <a:rPr lang="ru-RU" sz="1800" dirty="0"/>
              <a:t> </a:t>
            </a:r>
            <a:r>
              <a:rPr lang="ru-RU" sz="1800" dirty="0" err="1"/>
              <a:t>сільськогосподарських</a:t>
            </a:r>
            <a:r>
              <a:rPr lang="ru-RU" sz="1800" dirty="0"/>
              <a:t> земель,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родючості</a:t>
            </a:r>
            <a:r>
              <a:rPr lang="ru-RU" sz="1800" dirty="0"/>
              <a:t> земель, </a:t>
            </a:r>
            <a:r>
              <a:rPr lang="ru-RU" sz="1800" dirty="0" err="1"/>
              <a:t>встановлення</a:t>
            </a:r>
            <a:r>
              <a:rPr lang="ru-RU" sz="1800" dirty="0"/>
              <a:t> та </a:t>
            </a:r>
            <a:r>
              <a:rPr lang="ru-RU" sz="1800" dirty="0" err="1"/>
              <a:t>закріплення</a:t>
            </a:r>
            <a:r>
              <a:rPr lang="ru-RU" sz="1800" dirty="0"/>
              <a:t> меж </a:t>
            </a:r>
            <a:r>
              <a:rPr lang="ru-RU" sz="1800" dirty="0" err="1"/>
              <a:t>земельних</a:t>
            </a:r>
            <a:r>
              <a:rPr lang="ru-RU" sz="1800" dirty="0"/>
              <a:t> </a:t>
            </a:r>
            <a:r>
              <a:rPr lang="ru-RU" sz="1800" dirty="0" err="1"/>
              <a:t>ділянок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документи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посвідчують</a:t>
            </a:r>
            <a:r>
              <a:rPr lang="ru-RU" sz="1800" dirty="0"/>
              <a:t> право </a:t>
            </a:r>
            <a:r>
              <a:rPr lang="ru-RU" sz="1800" dirty="0" err="1"/>
              <a:t>власності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користування</a:t>
            </a:r>
            <a:r>
              <a:rPr lang="ru-RU" sz="1800" dirty="0"/>
              <a:t> землею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матеріали</a:t>
            </a:r>
            <a:r>
              <a:rPr lang="ru-RU" sz="1800" dirty="0"/>
              <a:t> з </a:t>
            </a:r>
            <a:r>
              <a:rPr lang="ru-RU" sz="1800" dirty="0" err="1"/>
              <a:t>виявлення</a:t>
            </a:r>
            <a:r>
              <a:rPr lang="ru-RU" sz="1800" dirty="0"/>
              <a:t> і </a:t>
            </a:r>
            <a:r>
              <a:rPr lang="ru-RU" sz="1800" dirty="0" err="1"/>
              <a:t>консервації</a:t>
            </a:r>
            <a:r>
              <a:rPr lang="ru-RU" sz="1800" dirty="0"/>
              <a:t> </a:t>
            </a:r>
            <a:r>
              <a:rPr lang="ru-RU" sz="1800" dirty="0" err="1"/>
              <a:t>деградованих</a:t>
            </a:r>
            <a:r>
              <a:rPr lang="ru-RU" sz="1800" dirty="0"/>
              <a:t> </a:t>
            </a:r>
            <a:r>
              <a:rPr lang="ru-RU" sz="1800" dirty="0" err="1"/>
              <a:t>сільськогосподарських</a:t>
            </a:r>
            <a:r>
              <a:rPr lang="ru-RU" sz="1800" dirty="0"/>
              <a:t> </a:t>
            </a:r>
            <a:r>
              <a:rPr lang="ru-RU" sz="1800" dirty="0" err="1"/>
              <a:t>угідь</a:t>
            </a:r>
            <a:r>
              <a:rPr lang="ru-RU" sz="1800" dirty="0"/>
              <a:t> і </a:t>
            </a:r>
            <a:r>
              <a:rPr lang="ru-RU" sz="1800" dirty="0" err="1"/>
              <a:t>забруднених</a:t>
            </a:r>
            <a:r>
              <a:rPr lang="ru-RU" sz="1800" dirty="0"/>
              <a:t> земель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спеціальні</a:t>
            </a:r>
            <a:r>
              <a:rPr lang="ru-RU" sz="1800" dirty="0"/>
              <a:t> </a:t>
            </a:r>
            <a:r>
              <a:rPr lang="ru-RU" sz="1800" dirty="0" err="1"/>
              <a:t>тематичні</a:t>
            </a:r>
            <a:r>
              <a:rPr lang="ru-RU" sz="1800" dirty="0"/>
              <a:t> </a:t>
            </a:r>
            <a:r>
              <a:rPr lang="ru-RU" sz="1800" dirty="0" err="1"/>
              <a:t>карти</a:t>
            </a:r>
            <a:r>
              <a:rPr lang="ru-RU" sz="1800" dirty="0"/>
              <a:t> (</a:t>
            </a:r>
            <a:r>
              <a:rPr lang="ru-RU" sz="1800" dirty="0" err="1"/>
              <a:t>атласи</a:t>
            </a:r>
            <a:r>
              <a:rPr lang="ru-RU" sz="1800" dirty="0"/>
              <a:t>) стану і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земельних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366120" cy="500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98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838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Топографічне і землевпорядне креслення </vt:lpstr>
      <vt:lpstr>Топографічне і землевпорядне креслення має важливе значення в землевпорядній професії і використовується при складанні і оформленні планів, карт та землевпорядної проектної документації. Топографічне і землевпорядне креслення вивчається в тісному зв'язку із спеціальними предметами: геодезією, фотограмметрією, землевпорядним проектуванням, сільськогосподарським картографуванням, земельним кадастром, навчальними практиками, курсовим і дипломним проектуванням, де студенти удосконалюють свою креслярську майстерність. </vt:lpstr>
      <vt:lpstr>Презентация PowerPoint</vt:lpstr>
      <vt:lpstr>Презентация PowerPoint</vt:lpstr>
      <vt:lpstr>Презентация PowerPoint</vt:lpstr>
      <vt:lpstr>Поняття про матеріали землеустрою у графічному зображенні</vt:lpstr>
      <vt:lpstr>По кожному об'єкту землеустрою розробляють (формують) документацію із землеустрою у вигляді програм, схем, проектів, тематичних карт (атласів), матеріалів (технічних звітів) обстежень і вишукувань.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Основним графічним домукентом є план земельної ділянки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Текстові та графічні матеріали землеустрою</dc:title>
  <dc:creator>Администратор</dc:creator>
  <cp:lastModifiedBy>Пользователь Windows</cp:lastModifiedBy>
  <cp:revision>10</cp:revision>
  <cp:lastPrinted>2014-05-22T14:05:10Z</cp:lastPrinted>
  <dcterms:created xsi:type="dcterms:W3CDTF">2014-05-22T13:05:14Z</dcterms:created>
  <dcterms:modified xsi:type="dcterms:W3CDTF">2015-03-26T09:12:33Z</dcterms:modified>
</cp:coreProperties>
</file>