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Компю</a:t>
            </a:r>
            <a:r>
              <a:rPr lang="en-US" dirty="0" smtClean="0"/>
              <a:t>’</a:t>
            </a:r>
            <a:r>
              <a:rPr lang="uk-UA" dirty="0" err="1" smtClean="0"/>
              <a:t>теризація</a:t>
            </a:r>
            <a:r>
              <a:rPr lang="uk-UA" dirty="0" smtClean="0"/>
              <a:t> землевпорядного виробництва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35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33361" cy="2251378"/>
          </a:xfrm>
        </p:spPr>
        <p:txBody>
          <a:bodyPr>
            <a:normAutofit/>
          </a:bodyPr>
          <a:lstStyle/>
          <a:p>
            <a:r>
              <a:rPr lang="vi-VN" sz="2400" b="1" dirty="0" smtClean="0"/>
              <a:t>Комп'ютеризація</a:t>
            </a:r>
            <a:r>
              <a:rPr lang="en-US" sz="2400" dirty="0"/>
              <a:t> — </a:t>
            </a:r>
            <a:r>
              <a:rPr lang="uk-UA" sz="2700" dirty="0"/>
              <a:t>п</a:t>
            </a:r>
            <a:r>
              <a:rPr lang="vi-VN" sz="2700" dirty="0"/>
              <a:t>роцес </a:t>
            </a:r>
            <a:r>
              <a:rPr lang="vi-VN" sz="2700" dirty="0"/>
              <a:t>розвитку і впровадження комп'ютерів, які забезпечують автоматизацію </a:t>
            </a:r>
            <a:r>
              <a:rPr lang="uk-UA" sz="2700" dirty="0" smtClean="0"/>
              <a:t>інформаційних процесів</a:t>
            </a:r>
            <a:r>
              <a:rPr lang="vi-VN" sz="2700" dirty="0"/>
              <a:t> і технологій в різних сферах людської діяльності</a:t>
            </a:r>
            <a:r>
              <a:rPr lang="vi-VN" sz="2400" dirty="0"/>
              <a:t>.</a:t>
            </a:r>
            <a:endParaRPr lang="uk-UA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64904"/>
            <a:ext cx="5544038" cy="3603625"/>
          </a:xfrm>
        </p:spPr>
      </p:pic>
    </p:spTree>
    <p:extLst>
      <p:ext uri="{BB962C8B-B14F-4D97-AF65-F5344CB8AC3E}">
        <p14:creationId xmlns:p14="http://schemas.microsoft.com/office/powerpoint/2010/main" val="282850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/>
              <a:t>Полягає в поліпшенні якості життя людей за рахунок збільшення продуктивності і полегшення умов праці</a:t>
            </a:r>
            <a:endParaRPr lang="uk-UA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3114267" cy="244956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56992"/>
            <a:ext cx="3968018" cy="2645345"/>
          </a:xfrm>
        </p:spPr>
      </p:pic>
    </p:spTree>
    <p:extLst>
      <p:ext uri="{BB962C8B-B14F-4D97-AF65-F5344CB8AC3E}">
        <p14:creationId xmlns:p14="http://schemas.microsoft.com/office/powerpoint/2010/main" val="28052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Комп'ютеризація</a:t>
            </a:r>
            <a:r>
              <a:rPr lang="ru-RU" sz="2400" dirty="0"/>
              <a:t> на </a:t>
            </a:r>
            <a:r>
              <a:rPr lang="ru-RU" sz="2400" dirty="0" err="1"/>
              <a:t>сучасному</a:t>
            </a:r>
            <a:r>
              <a:rPr lang="ru-RU" sz="2400" dirty="0"/>
              <a:t> </a:t>
            </a:r>
            <a:r>
              <a:rPr lang="ru-RU" sz="2400" dirty="0" err="1"/>
              <a:t>етапі</a:t>
            </a:r>
            <a:r>
              <a:rPr lang="ru-RU" sz="2400" dirty="0"/>
              <a:t> </a:t>
            </a:r>
            <a:r>
              <a:rPr lang="ru-RU" sz="2400" dirty="0" err="1"/>
              <a:t>відкрила</a:t>
            </a:r>
            <a:r>
              <a:rPr lang="ru-RU" sz="2400" dirty="0"/>
              <a:t> </a:t>
            </a:r>
            <a:r>
              <a:rPr lang="ru-RU" sz="2400" dirty="0" err="1"/>
              <a:t>якісно</a:t>
            </a:r>
            <a:r>
              <a:rPr lang="ru-RU" sz="2400" dirty="0"/>
              <a:t> </a:t>
            </a:r>
            <a:r>
              <a:rPr lang="ru-RU" sz="2400" dirty="0" err="1"/>
              <a:t>нові</a:t>
            </a:r>
            <a:r>
              <a:rPr lang="ru-RU" sz="2400" dirty="0"/>
              <a:t> </a:t>
            </a:r>
            <a:r>
              <a:rPr lang="ru-RU" sz="2400" dirty="0" err="1"/>
              <a:t>можливості</a:t>
            </a:r>
            <a:r>
              <a:rPr lang="ru-RU" sz="2400" dirty="0"/>
              <a:t> в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. Вона дозволила </a:t>
            </a:r>
            <a:r>
              <a:rPr lang="ru-RU" sz="2400" dirty="0" err="1"/>
              <a:t>автоматизувати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проектування</a:t>
            </a:r>
            <a:endParaRPr lang="uk-UA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99481"/>
            <a:ext cx="4874839" cy="3656130"/>
          </a:xfrm>
        </p:spPr>
      </p:pic>
    </p:spTree>
    <p:extLst>
      <p:ext uri="{BB962C8B-B14F-4D97-AF65-F5344CB8AC3E}">
        <p14:creationId xmlns:p14="http://schemas.microsoft.com/office/powerpoint/2010/main" val="22994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254044" cy="1362075"/>
          </a:xfrm>
        </p:spPr>
        <p:txBody>
          <a:bodyPr>
            <a:noAutofit/>
          </a:bodyPr>
          <a:lstStyle/>
          <a:p>
            <a:r>
              <a:rPr lang="ru-RU" sz="2800" dirty="0" smtClean="0"/>
              <a:t>З </a:t>
            </a:r>
            <a:r>
              <a:rPr lang="ru-RU" sz="2800" dirty="0" err="1" smtClean="0"/>
              <a:t>комп’ютеризації</a:t>
            </a:r>
            <a:r>
              <a:rPr lang="ru-RU" sz="2800" dirty="0" smtClean="0"/>
              <a:t> </a:t>
            </a:r>
            <a:r>
              <a:rPr lang="ru-RU" sz="2800" dirty="0" err="1"/>
              <a:t>землевпорядного</a:t>
            </a:r>
            <a:r>
              <a:rPr lang="ru-RU" sz="2800" dirty="0"/>
              <a:t> </a:t>
            </a:r>
            <a:r>
              <a:rPr lang="ru-RU" sz="2800" dirty="0" err="1"/>
              <a:t>виробництва</a:t>
            </a:r>
            <a:r>
              <a:rPr lang="ru-RU" sz="2800" dirty="0"/>
              <a:t> детально </a:t>
            </a:r>
            <a:r>
              <a:rPr lang="ru-RU" sz="2800" dirty="0" err="1"/>
              <a:t>вивчаються</a:t>
            </a:r>
            <a:r>
              <a:rPr lang="ru-RU" sz="2800" dirty="0"/>
              <a:t> </a:t>
            </a:r>
            <a:r>
              <a:rPr lang="ru-RU" sz="2800" dirty="0" err="1"/>
              <a:t>наступні</a:t>
            </a:r>
            <a:r>
              <a:rPr lang="ru-RU" sz="2800" dirty="0"/>
              <a:t> </a:t>
            </a:r>
            <a:r>
              <a:rPr lang="ru-RU" sz="2800" dirty="0" err="1"/>
              <a:t>програмні</a:t>
            </a:r>
            <a:r>
              <a:rPr lang="ru-RU" sz="2800" dirty="0"/>
              <a:t> </a:t>
            </a:r>
            <a:r>
              <a:rPr lang="ru-RU" sz="2800" dirty="0" err="1"/>
              <a:t>продукти</a:t>
            </a:r>
            <a:r>
              <a:rPr lang="ru-RU" sz="2800" dirty="0"/>
              <a:t>:</a:t>
            </a: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204864"/>
            <a:ext cx="7344815" cy="403244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CREDO DAT – </a:t>
            </a:r>
            <a:r>
              <a:rPr lang="uk-UA" dirty="0"/>
              <a:t>автоматизована обробка даних геодезичних вимірювань;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err="1"/>
              <a:t>AutoCadMap</a:t>
            </a:r>
            <a:r>
              <a:rPr lang="en-US" dirty="0"/>
              <a:t> – </a:t>
            </a:r>
            <a:r>
              <a:rPr lang="uk-UA" dirty="0"/>
              <a:t>автоматизований програмний комплекс для роботи з векторними зображеннями;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err="1"/>
              <a:t>Geonics</a:t>
            </a:r>
            <a:r>
              <a:rPr lang="en-US" dirty="0"/>
              <a:t> – </a:t>
            </a:r>
            <a:r>
              <a:rPr lang="uk-UA" dirty="0"/>
              <a:t>автоматизований прикладний пакет для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uk-UA" dirty="0"/>
              <a:t>призначений для створення цифрових карт, планування, проектування і розв’язування інженерних задач;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Digitals – </a:t>
            </a:r>
            <a:r>
              <a:rPr lang="uk-UA" dirty="0"/>
              <a:t>створення цифрових карт місцевості та обробка </a:t>
            </a:r>
            <a:r>
              <a:rPr lang="uk-UA" dirty="0" err="1"/>
              <a:t>аеро</a:t>
            </a:r>
            <a:r>
              <a:rPr lang="uk-UA" dirty="0"/>
              <a:t> та космічних знімків;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err="1"/>
              <a:t>ArcGis</a:t>
            </a:r>
            <a:r>
              <a:rPr lang="en-US" dirty="0"/>
              <a:t> – </a:t>
            </a:r>
            <a:r>
              <a:rPr lang="uk-UA" dirty="0"/>
              <a:t>комплекс для створення та проектування </a:t>
            </a:r>
            <a:r>
              <a:rPr lang="uk-UA" dirty="0" err="1"/>
              <a:t>геоінформаційних</a:t>
            </a:r>
            <a:r>
              <a:rPr lang="uk-UA" dirty="0"/>
              <a:t> систем;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MapInfo – </a:t>
            </a:r>
            <a:r>
              <a:rPr lang="uk-UA" dirty="0"/>
              <a:t>комплекс для створення та проектування цифрових карт та планів, </a:t>
            </a:r>
            <a:r>
              <a:rPr lang="uk-UA" dirty="0" err="1"/>
              <a:t>геоінформаційних</a:t>
            </a:r>
            <a:r>
              <a:rPr lang="uk-UA" dirty="0"/>
              <a:t> систем.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91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5545874" cy="261695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12976"/>
            <a:ext cx="4384747" cy="2800126"/>
          </a:xfrm>
        </p:spPr>
      </p:pic>
      <p:pic>
        <p:nvPicPr>
          <p:cNvPr id="1026" name="Picture 2" descr="C:\Users\Валюша\Downloads\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356992"/>
            <a:ext cx="3473217" cy="225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4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817582"/>
            <a:ext cx="7088668" cy="2395394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Компю</a:t>
            </a:r>
            <a:r>
              <a:rPr lang="en-US" dirty="0" smtClean="0"/>
              <a:t>’</a:t>
            </a:r>
            <a:r>
              <a:rPr lang="uk-UA" dirty="0" err="1" smtClean="0"/>
              <a:t>теризація</a:t>
            </a:r>
            <a:r>
              <a:rPr lang="uk-UA" dirty="0" smtClean="0"/>
              <a:t> цікава дисципліна, тому не прогулюйте пари та вивчайте цей предмет.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3869377" cy="2418361"/>
          </a:xfrm>
        </p:spPr>
      </p:pic>
    </p:spTree>
    <p:extLst>
      <p:ext uri="{BB962C8B-B14F-4D97-AF65-F5344CB8AC3E}">
        <p14:creationId xmlns:p14="http://schemas.microsoft.com/office/powerpoint/2010/main" val="27567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38</TotalTime>
  <Words>141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Компю’теризація землевпорядного виробництва</vt:lpstr>
      <vt:lpstr>Комп'ютеризація — процес розвитку і впровадження комп'ютерів, які забезпечують автоматизацію інформаційних процесів і технологій в різних сферах людської діяльності.</vt:lpstr>
      <vt:lpstr>Полягає в поліпшенні якості життя людей за рахунок збільшення продуктивності і полегшення умов праці</vt:lpstr>
      <vt:lpstr>Комп'ютеризація на сучасному етапі відкрила якісно нові можливості в сфері виробництва. Вона дозволила автоматизувати процес проектування</vt:lpstr>
      <vt:lpstr>З комп’ютеризації землевпорядного виробництва детально вивчаються наступні програмні продукти:</vt:lpstr>
      <vt:lpstr>Презентация PowerPoint</vt:lpstr>
      <vt:lpstr>Компю’теризація цікава дисципліна, тому не прогулюйте пари та вивчайте цей предмет.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Компю’теризація землевпорядного виробництва</dc:title>
  <dc:creator>Валюша</dc:creator>
  <cp:lastModifiedBy>Валюша</cp:lastModifiedBy>
  <cp:revision>5</cp:revision>
  <dcterms:created xsi:type="dcterms:W3CDTF">2015-03-26T08:03:03Z</dcterms:created>
  <dcterms:modified xsi:type="dcterms:W3CDTF">2015-03-26T08:52:04Z</dcterms:modified>
</cp:coreProperties>
</file>